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933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81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12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07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11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42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44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70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08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77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5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16C35-2080-4E4C-BB1A-0FD051A5F3FC}" type="datetimeFigureOut">
              <a:rPr lang="en-GB" smtClean="0"/>
              <a:t>20/10/2015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5DE5-C2D1-422E-843B-AAC771D2B2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43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Debate, Discuss, Persuade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04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eacpt.eu/wp-content/uploads/2015/04/Prague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09" y="1045974"/>
            <a:ext cx="4143810" cy="25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portravel.es/wp-content/uploads/2015/08/Paris-Turu-Redarena-143392878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49" y="1166936"/>
            <a:ext cx="4061374" cy="26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dn.londonandpartners.com/l-and-p/assets/media/60972-640x360-tech_n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1" y="3643918"/>
            <a:ext cx="4283968" cy="296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bbconferences.com/images/berlin-g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20" y="3861048"/>
            <a:ext cx="4130021" cy="275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0"/>
            <a:ext cx="8129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Choose a place for the school end of year trip. Persuade the headmaster that your idea is the best.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4602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://a.dilcdn.com/bl/wp-content/uploads/sites/8/2012/06/celebrity-divorc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89" y="947629"/>
            <a:ext cx="3518284" cy="30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dn.images.express.co.uk/img/dynamic/41/590x/murder-4517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" y="4114807"/>
            <a:ext cx="4427984" cy="262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hotelalamoalicante.com/wp-content/uploads/2015/07/PalaciodelosDeportes_Concier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200" y="3470266"/>
            <a:ext cx="4791178" cy="32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216" y="116632"/>
            <a:ext cx="9123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You’re a journalist, you’ve written an article about one of these topics, convince the editor to put yours on the front page.</a:t>
            </a:r>
            <a:endParaRPr lang="en-GB" sz="2400" dirty="0"/>
          </a:p>
        </p:txBody>
      </p:sp>
      <p:pic>
        <p:nvPicPr>
          <p:cNvPr id="2054" name="Picture 6" descr="http://www.fredlaw.com/_asset/q2967c/Industry_Foreign_Corruption_Handshak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9714"/>
            <a:ext cx="4834644" cy="24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6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9392"/>
            <a:ext cx="8856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You’re organising a surprise party for a friend, convince your group that your idea is the best.</a:t>
            </a:r>
            <a:endParaRPr lang="en-GB" sz="2800" dirty="0"/>
          </a:p>
        </p:txBody>
      </p:sp>
      <p:pic>
        <p:nvPicPr>
          <p:cNvPr id="3074" name="Picture 2" descr="http://portlandchocolatefountains.com/resources/Elite%20Birthd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29" y="1136754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hevain.co.uk/wp-content/uploads/131218_mediacom_christmasparty_iwm_0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774" y="925002"/>
            <a:ext cx="4031940" cy="268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tatic1.squarespace.com/static/53c43287e4b0b867332a70a5/53c4497be4b0dadc9916e3cc/53d9904fe4b0d83ce0670701/1406767200980/IMG_6383.jpg?format=1000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202" y="3612962"/>
            <a:ext cx="4158835" cy="277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allisonandbusby.com/info/wp-content/uploads/2013/03/London-Mind-Reader-Dinner-Part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12" y="4089082"/>
            <a:ext cx="3382258" cy="229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8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878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Your friend needs to buy a present for his girlfriend. Convince him that your idea is the best.</a:t>
            </a:r>
            <a:endParaRPr lang="en-GB" sz="2800" dirty="0"/>
          </a:p>
        </p:txBody>
      </p:sp>
      <p:pic>
        <p:nvPicPr>
          <p:cNvPr id="4098" name="Picture 2" descr="http://floweryweb.com/wp-content/uploads/2015/02/beautiful-bunch-of-flowers-zlbo5jx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msutoday.msu.edu/_/img/assets/2014/chocolates_tsd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070739"/>
            <a:ext cx="4439816" cy="26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ribbyhall.co.uk/news/wp-content/uploads/2013/11/Spa-%C3%BA10-money-vouch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0" y="4295428"/>
            <a:ext cx="3925958" cy="160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wiki.team-mediaportal.com/@api/deki/files/2824/=MusicPlaylis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618" y="3939928"/>
            <a:ext cx="4861560" cy="25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09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Your school has been given some money, convince the headmaster that your idea for spending it is the best.</a:t>
            </a:r>
            <a:endParaRPr lang="en-GB" sz="2800" dirty="0"/>
          </a:p>
        </p:txBody>
      </p:sp>
      <p:pic>
        <p:nvPicPr>
          <p:cNvPr id="5122" name="Picture 2" descr="http://www.nuvol.com/wp-content/uploads/2012/12/Computer-Room-design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12384"/>
            <a:ext cx="3312368" cy="26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-media-cache-ak0.pinimg.com/originals/64/4e/f7/644ef767443c5d5d20f67a338286608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954107"/>
            <a:ext cx="4032448" cy="279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hejournal.com/~/media/EDU/THEJournal/Images/20130808redro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21358"/>
            <a:ext cx="4150563" cy="276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www.slt-leisure.co.uk/filestore/6350480145401562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07" y="3728076"/>
            <a:ext cx="3879159" cy="258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683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90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Your parents are deciding where to go this Saturday, persuade them that your idea is best.</a:t>
            </a:r>
            <a:endParaRPr lang="en-GB" sz="2800" dirty="0"/>
          </a:p>
        </p:txBody>
      </p:sp>
      <p:pic>
        <p:nvPicPr>
          <p:cNvPr id="6146" name="Picture 2" descr="http://www.ugt.cat/contenido/uploads/2015/06/portaventu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70739"/>
            <a:ext cx="3921786" cy="26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iguzzini.com/media/immagini/2547_z_national_art_gallery_bangladesh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822" y="1070739"/>
            <a:ext cx="4510528" cy="260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gpt.com.au/getattachment/bc62b7fe-b394-4044-a4c0-948f0c23e764/Highpoint-Shopping-Centre.asp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21" y="3691306"/>
            <a:ext cx="4160231" cy="27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static1.squarespace.com/static/506a2717e4b0244b0fda0a15/t/55f5e85fe4b0af517733e0f1/1442179168995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287" y="3675244"/>
            <a:ext cx="4248063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5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You have just started a new sports magazine, convince your boss to use your photo on the front page.</a:t>
            </a:r>
            <a:endParaRPr lang="en-GB" sz="2800" dirty="0"/>
          </a:p>
        </p:txBody>
      </p:sp>
      <p:pic>
        <p:nvPicPr>
          <p:cNvPr id="7170" name="Picture 2" descr="http://cdn1.theodysseyonline.com/files/2015/03/09/635615296768768865-1996224105_ski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954107"/>
            <a:ext cx="4320479" cy="276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owboyspride.net/wp-content/uploads/2015/06/Houston-Texans-Indianopolis-Colt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938952"/>
            <a:ext cx="4536504" cy="280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golfmino.com/wp-content/uploads/2014/03/golfligaseni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" y="3713472"/>
            <a:ext cx="4608512" cy="307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greeceturkeytours.com/wp-content/uploads/2012/11/original-dream-Skydiv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439" y="3601794"/>
            <a:ext cx="4717049" cy="318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253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150</Words>
  <Application>Microsoft Office PowerPoint</Application>
  <PresentationFormat>On-screen Show (4:3)</PresentationFormat>
  <Paragraphs>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Debate, Discuss, Persuade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Debate, Discuss, Persuade</dc:title>
  <dc:creator>Tim Warre</dc:creator>
  <cp:lastModifiedBy>Tim Warre</cp:lastModifiedBy>
  <cp:revision>4</cp:revision>
  <dcterms:created xsi:type="dcterms:W3CDTF">2015-10-20T20:48:33Z</dcterms:created>
  <dcterms:modified xsi:type="dcterms:W3CDTF">2015-10-20T21:21:35Z</dcterms:modified>
</cp:coreProperties>
</file>